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4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F29A4-D7E3-49F8-9A3D-32C190CA0FCC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6128-C029-409E-AB8A-C6BD18AEA1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1096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F29A4-D7E3-49F8-9A3D-32C190CA0FCC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6128-C029-409E-AB8A-C6BD18AEA1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974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F29A4-D7E3-49F8-9A3D-32C190CA0FCC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6128-C029-409E-AB8A-C6BD18AEA1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35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F29A4-D7E3-49F8-9A3D-32C190CA0FCC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6128-C029-409E-AB8A-C6BD18AEA1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138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F29A4-D7E3-49F8-9A3D-32C190CA0FCC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6128-C029-409E-AB8A-C6BD18AEA1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5786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F29A4-D7E3-49F8-9A3D-32C190CA0FCC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6128-C029-409E-AB8A-C6BD18AEA1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41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F29A4-D7E3-49F8-9A3D-32C190CA0FCC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6128-C029-409E-AB8A-C6BD18AEA1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33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F29A4-D7E3-49F8-9A3D-32C190CA0FCC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6128-C029-409E-AB8A-C6BD18AEA1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825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F29A4-D7E3-49F8-9A3D-32C190CA0FCC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6128-C029-409E-AB8A-C6BD18AEA1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599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F29A4-D7E3-49F8-9A3D-32C190CA0FCC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6128-C029-409E-AB8A-C6BD18AEA1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3737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F29A4-D7E3-49F8-9A3D-32C190CA0FCC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6128-C029-409E-AB8A-C6BD18AEA1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5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F29A4-D7E3-49F8-9A3D-32C190CA0FCC}" type="datetimeFigureOut">
              <a:rPr lang="zh-TW" altLang="en-US" smtClean="0"/>
              <a:t>2022/3/20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36128-C029-409E-AB8A-C6BD18AEA1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97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Improving the prototype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27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Share the same finite state machine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699" t="45867" r="46151" b="24000"/>
          <a:stretch/>
        </p:blipFill>
        <p:spPr>
          <a:xfrm>
            <a:off x="6024372" y="6858000"/>
            <a:ext cx="5870448" cy="206654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4950" t="50000" r="46600" b="24400"/>
          <a:stretch/>
        </p:blipFill>
        <p:spPr>
          <a:xfrm>
            <a:off x="0" y="7013448"/>
            <a:ext cx="5907024" cy="175564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5326" t="59910" r="53775" b="17867"/>
          <a:stretch/>
        </p:blipFill>
        <p:spPr>
          <a:xfrm>
            <a:off x="5282184" y="1601471"/>
            <a:ext cx="7062542" cy="215858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5025" t="58133" r="54025" b="17467"/>
          <a:stretch/>
        </p:blipFill>
        <p:spPr>
          <a:xfrm>
            <a:off x="0" y="4299903"/>
            <a:ext cx="6435735" cy="2157032"/>
          </a:xfrm>
          <a:prstGeom prst="rect">
            <a:avLst/>
          </a:prstGeom>
        </p:spPr>
      </p:pic>
      <p:sp>
        <p:nvSpPr>
          <p:cNvPr id="9" name="右彎箭號 8"/>
          <p:cNvSpPr/>
          <p:nvPr/>
        </p:nvSpPr>
        <p:spPr>
          <a:xfrm>
            <a:off x="1682496" y="2157984"/>
            <a:ext cx="3657600" cy="1865979"/>
          </a:xfrm>
          <a:prstGeom prst="ben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772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</a:t>
            </a:r>
            <a:r>
              <a:rPr lang="zh-TW" altLang="en-US" dirty="0"/>
              <a:t> </a:t>
            </a:r>
            <a:r>
              <a:rPr lang="en-US" altLang="zh-TW" dirty="0"/>
              <a:t>shift-registers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 err="1"/>
              <a:t>transpose_mem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80956"/>
            <a:ext cx="10515600" cy="1622658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The total area increases due to the additional non-combinational circuit</a:t>
            </a:r>
          </a:p>
          <a:p>
            <a:pPr lvl="1"/>
            <a:r>
              <a:rPr lang="en-US" altLang="zh-TW" dirty="0"/>
              <a:t>Requires buffers to store the temporary data,</a:t>
            </a:r>
            <a:r>
              <a:rPr lang="zh-TW" altLang="en-US" dirty="0"/>
              <a:t> </a:t>
            </a:r>
            <a:r>
              <a:rPr lang="en-US" altLang="zh-TW" dirty="0"/>
              <a:t>8*22=176bits</a:t>
            </a:r>
          </a:p>
          <a:p>
            <a:r>
              <a:rPr lang="en-US" altLang="zh-TW" dirty="0"/>
              <a:t>Latency</a:t>
            </a:r>
            <a:r>
              <a:rPr lang="zh-TW" altLang="en-US" dirty="0"/>
              <a:t> </a:t>
            </a:r>
            <a:r>
              <a:rPr lang="en-US" altLang="zh-TW" dirty="0"/>
              <a:t>is 8</a:t>
            </a:r>
            <a:r>
              <a:rPr lang="zh-TW" altLang="en-US" dirty="0"/>
              <a:t> </a:t>
            </a:r>
            <a:r>
              <a:rPr lang="en-US" altLang="zh-TW" dirty="0"/>
              <a:t>cycle higher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100" t="46000" r="52300" b="17200"/>
          <a:stretch/>
        </p:blipFill>
        <p:spPr>
          <a:xfrm>
            <a:off x="2167128" y="3067809"/>
            <a:ext cx="7452360" cy="362121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824728" y="4462272"/>
            <a:ext cx="1426464" cy="237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824728" y="4919471"/>
            <a:ext cx="1426464" cy="237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7571232" y="4878418"/>
            <a:ext cx="0" cy="4525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7571232" y="4361688"/>
            <a:ext cx="0" cy="4114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18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838200" y="393193"/>
            <a:ext cx="10515600" cy="902208"/>
          </a:xfrm>
        </p:spPr>
        <p:txBody>
          <a:bodyPr/>
          <a:lstStyle/>
          <a:p>
            <a:r>
              <a:rPr lang="en-US" altLang="zh-TW" dirty="0"/>
              <a:t>Pros: Reducing critical</a:t>
            </a:r>
            <a:r>
              <a:rPr lang="zh-TW" altLang="en-US" dirty="0"/>
              <a:t> </a:t>
            </a:r>
            <a:r>
              <a:rPr lang="en-US" altLang="zh-TW" dirty="0"/>
              <a:t>path, since the output from </a:t>
            </a:r>
            <a:r>
              <a:rPr lang="en-US" altLang="zh-TW" dirty="0" err="1"/>
              <a:t>transpose_mem</a:t>
            </a:r>
            <a:r>
              <a:rPr lang="en-US" altLang="zh-TW" dirty="0"/>
              <a:t> does not go through the 64-to-1 MUX.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6649" t="18534" r="16225" b="30800"/>
          <a:stretch/>
        </p:blipFill>
        <p:spPr>
          <a:xfrm>
            <a:off x="287457" y="1532414"/>
            <a:ext cx="11617086" cy="493239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0" y="3429000"/>
            <a:ext cx="1512148" cy="10156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/>
              <a:t>Output from </a:t>
            </a:r>
            <a:r>
              <a:rPr lang="en-US" altLang="zh-TW" sz="2000" dirty="0" err="1"/>
              <a:t>transpose_mem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97754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30800" cy="1325563"/>
          </a:xfrm>
        </p:spPr>
        <p:txBody>
          <a:bodyPr/>
          <a:lstStyle/>
          <a:p>
            <a:r>
              <a:rPr lang="en-US" altLang="zh-TW" dirty="0"/>
              <a:t>64 to 1 MUX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9375" t="24000" r="39325" b="18667"/>
          <a:stretch/>
        </p:blipFill>
        <p:spPr>
          <a:xfrm>
            <a:off x="5387848" y="161630"/>
            <a:ext cx="4315968" cy="65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38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Gate level simulation shows violations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8400" t="16133" r="5275" b="8800"/>
          <a:stretch/>
        </p:blipFill>
        <p:spPr>
          <a:xfrm>
            <a:off x="2651760" y="1439319"/>
            <a:ext cx="7141464" cy="535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94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But the results seem to be correct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8476" t="18268" r="6999" b="8934"/>
          <a:stretch/>
        </p:blipFill>
        <p:spPr>
          <a:xfrm>
            <a:off x="3017520" y="1504982"/>
            <a:ext cx="6647688" cy="49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3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TODOs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More pipeline?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5908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85</Words>
  <Application>Microsoft Office PowerPoint</Application>
  <PresentationFormat>寬螢幕</PresentationFormat>
  <Paragraphs>13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新細明體</vt:lpstr>
      <vt:lpstr>Arial</vt:lpstr>
      <vt:lpstr>Calibri</vt:lpstr>
      <vt:lpstr>Calibri Light</vt:lpstr>
      <vt:lpstr>Office 佈景主題</vt:lpstr>
      <vt:lpstr>Improving the prototype</vt:lpstr>
      <vt:lpstr>Share the same finite state machine</vt:lpstr>
      <vt:lpstr>Use shift-registers in transpose_mem</vt:lpstr>
      <vt:lpstr>PowerPoint 簡報</vt:lpstr>
      <vt:lpstr>64 to 1 MUX</vt:lpstr>
      <vt:lpstr>Gate level simulation shows violations</vt:lpstr>
      <vt:lpstr>But the results seem to be correct</vt:lpstr>
      <vt:lpstr>TODOs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brandon</dc:creator>
  <cp:lastModifiedBy>陳柏帆</cp:lastModifiedBy>
  <cp:revision>24</cp:revision>
  <dcterms:created xsi:type="dcterms:W3CDTF">2018-05-16T11:34:10Z</dcterms:created>
  <dcterms:modified xsi:type="dcterms:W3CDTF">2022-03-20T18:14:27Z</dcterms:modified>
</cp:coreProperties>
</file>